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60" r:id="rId4"/>
    <p:sldId id="259" r:id="rId5"/>
    <p:sldId id="264" r:id="rId6"/>
    <p:sldId id="266" r:id="rId7"/>
    <p:sldId id="267" r:id="rId8"/>
    <p:sldId id="258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жья Коровка" initials="БК" lastIdx="1" clrIdx="0">
    <p:extLst>
      <p:ext uri="{19B8F6BF-5375-455C-9EA6-DF929625EA0E}">
        <p15:presenceInfo xmlns:p15="http://schemas.microsoft.com/office/powerpoint/2012/main" userId="Божья Коровк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28T13:54:18.809" idx="1">
    <p:pos x="5753" y="0"/>
    <p:text>Спасибо за внимание</p:text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E80D321-0131-45E9-BD41-47242B71E82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4A2B9A3-C661-4AE3-AA3B-5D96F82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321-0131-45E9-BD41-47242B71E82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B9A3-C661-4AE3-AA3B-5D96F82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321-0131-45E9-BD41-47242B71E82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B9A3-C661-4AE3-AA3B-5D96F82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321-0131-45E9-BD41-47242B71E82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B9A3-C661-4AE3-AA3B-5D96F82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321-0131-45E9-BD41-47242B71E82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B9A3-C661-4AE3-AA3B-5D96F82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321-0131-45E9-BD41-47242B71E82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B9A3-C661-4AE3-AA3B-5D96F8284B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321-0131-45E9-BD41-47242B71E82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B9A3-C661-4AE3-AA3B-5D96F8284B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321-0131-45E9-BD41-47242B71E82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B9A3-C661-4AE3-AA3B-5D96F82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D321-0131-45E9-BD41-47242B71E82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B9A3-C661-4AE3-AA3B-5D96F82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E80D321-0131-45E9-BD41-47242B71E82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4A2B9A3-C661-4AE3-AA3B-5D96F82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E80D321-0131-45E9-BD41-47242B71E82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4A2B9A3-C661-4AE3-AA3B-5D96F8284B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E80D321-0131-45E9-BD41-47242B71E82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4A2B9A3-C661-4AE3-AA3B-5D96F8284B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www.sparklebox.co.uk/wp-content/uploads/No-titl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1400"/>
            <a:ext cx="9143999" cy="7029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908720"/>
            <a:ext cx="73448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   КОНСТРУИРОВАНИЯ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конструктивно – модельных действий , приобщение к миру технического и художественного изобретательства.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МБДОУ детский сад №</a:t>
            </a:r>
            <a:r>
              <a:rPr lang="ru-RU" dirty="0"/>
              <a:t>6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мл. группа «НЕПОСЕДЫ»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Суббот М.С.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Вопилкина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М.А.</a:t>
            </a:r>
          </a:p>
          <a:p>
            <a:pPr algn="ctr"/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3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3F02E-7C9D-4367-B636-748CC1AE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3607B13-B302-46B4-A56F-D42F6083F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2" y="2119313"/>
            <a:ext cx="2702718" cy="360362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CD385D-E4BE-4CAC-B737-5467650DF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69949B-BF46-43CD-9815-1F538993F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2" y="984251"/>
            <a:ext cx="3389170" cy="40289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53D67A-BB5D-440B-88D0-05BB00546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6480" y="984251"/>
            <a:ext cx="3595786" cy="40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1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27CA0-C852-4CF1-B55D-3003023D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C0E51-0906-4B50-B360-1F9A32546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7B1D2D-03E0-4835-8371-D5173C80C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8" y="1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A9AF0E-E362-4CFD-A872-3769F0D44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68591"/>
            <a:ext cx="7658094" cy="39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4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www.sparklebox.co.uk/wp-content/uploads/No-titl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5F52F-D6F0-4A75-8F9F-D75855408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32" y="1124743"/>
            <a:ext cx="5490504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3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www.sparklebox.co.uk/wp-content/uploads/No-titl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40F7AE-F088-4602-9F79-8C12FDA40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/>
          <a:stretch/>
        </p:blipFill>
        <p:spPr>
          <a:xfrm>
            <a:off x="937730" y="1196752"/>
            <a:ext cx="3634270" cy="36003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820F94-6B4C-423C-83C4-5344B4872A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16614"/>
          <a:stretch/>
        </p:blipFill>
        <p:spPr>
          <a:xfrm flipH="1">
            <a:off x="5076056" y="1196752"/>
            <a:ext cx="3130214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3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www.sparklebox.co.uk/wp-content/uploads/No-titl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D29F38-8558-4F16-A834-26C7E154E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6730"/>
          <a:stretch/>
        </p:blipFill>
        <p:spPr>
          <a:xfrm>
            <a:off x="1181343" y="1052736"/>
            <a:ext cx="3240360" cy="37444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CEA2D4-6171-44FA-8DA4-F3047E369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24036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3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www.sparklebox.co.uk/wp-content/uploads/No-titl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2C3158-F299-4C5E-B330-0079BA925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908720"/>
            <a:ext cx="4104456" cy="46085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9F7393-EFEF-42A4-B8FE-416635D07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38868"/>
            <a:ext cx="2232248" cy="2321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83FF6D-8654-419F-8860-0163EB4F3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07398"/>
            <a:ext cx="2232248" cy="20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5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www.sparklebox.co.uk/wp-content/uploads/No-titl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16527F-EAD0-4305-911D-19B8DF4B94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r="4444" b="10012"/>
          <a:stretch/>
        </p:blipFill>
        <p:spPr>
          <a:xfrm>
            <a:off x="395536" y="1111624"/>
            <a:ext cx="4320480" cy="40996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9C0FBF-63F9-4E5C-AF61-CD276ED81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b="2185"/>
          <a:stretch/>
        </p:blipFill>
        <p:spPr>
          <a:xfrm>
            <a:off x="5219080" y="1111624"/>
            <a:ext cx="3097336" cy="403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5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www.sparklebox.co.uk/wp-content/uploads/No-titl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19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B0D70A-40BC-4B33-BA35-1B43BAF06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13166"/>
            <a:ext cx="3275079" cy="38164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C365D9-C47C-4D4D-9282-4A1613EA0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323" y="1231222"/>
            <a:ext cx="3297656" cy="36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5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www.sparklebox.co.uk/wp-content/uploads/No-title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6FAEC2-56A6-4401-8CBB-D7D7752E4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9144000" cy="6857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DFC526-F7A0-4145-9AEF-6E378CEE1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03" y="1211065"/>
            <a:ext cx="3281995" cy="37366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62B556-A53F-42F6-84C1-6AC3CAC20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5656" y="1211065"/>
            <a:ext cx="3281996" cy="37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3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EEED3-CC12-4E23-A34A-16ABEB02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D3105FD-32C2-49E7-805A-85B355711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2" y="2119313"/>
            <a:ext cx="2702718" cy="360362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14C787-6368-4E95-A2F4-A66F6561B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9144000" cy="6857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FBD39E-2937-4152-BF3A-67478998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07" y="1135062"/>
            <a:ext cx="3273828" cy="40618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943519-21E7-4F9F-B464-F0026DA25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67" y="1135062"/>
            <a:ext cx="3343073" cy="406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60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45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Божья Коровка</cp:lastModifiedBy>
  <cp:revision>12</cp:revision>
  <dcterms:created xsi:type="dcterms:W3CDTF">2020-06-05T07:49:15Z</dcterms:created>
  <dcterms:modified xsi:type="dcterms:W3CDTF">2022-04-28T23:42:57Z</dcterms:modified>
</cp:coreProperties>
</file>